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315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05"/>
    <p:restoredTop sz="94690"/>
  </p:normalViewPr>
  <p:slideViewPr>
    <p:cSldViewPr snapToGrid="0" snapToObjects="1">
      <p:cViewPr varScale="1">
        <p:scale>
          <a:sx n="101" d="100"/>
          <a:sy n="101" d="100"/>
        </p:scale>
        <p:origin x="248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9FE01F-8095-2444-B79D-25A3C7414B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8A5418E-4BCD-7348-88C7-92D2B0EAF1C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573F41-7E13-E448-8095-1D230E8EEF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4622B8-33AC-F444-9DA7-09EECE65ED5C}" type="datetimeFigureOut">
              <a:rPr lang="en-GB" smtClean="0"/>
              <a:t>09/03/2021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C4A604-4E25-6D4E-9E60-0BD5BB47BE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E9F4BB-A339-4A45-B7ED-8356676C0A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B5126-D344-C74A-AD70-0ECD7B48CEC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20747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7B9511-476C-2847-9388-2114B03EE4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6CEBEBA-AED2-C641-8169-75DF822D876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CE2211-745A-D940-827D-5E34E1C6B3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4622B8-33AC-F444-9DA7-09EECE65ED5C}" type="datetimeFigureOut">
              <a:rPr lang="en-GB" smtClean="0"/>
              <a:t>09/03/2021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250F4F-1CC8-C241-9D23-180DA54E49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6FFB2F-8DAB-0B45-A894-6ED387589E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B5126-D344-C74A-AD70-0ECD7B48CEC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27534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1E10C53-D115-6B42-9CC7-9E415A29C42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86FC050-34B0-724F-8ABA-502CF9E0D8D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2FDB1F-B0ED-B142-9945-53F806BC2A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4622B8-33AC-F444-9DA7-09EECE65ED5C}" type="datetimeFigureOut">
              <a:rPr lang="en-GB" smtClean="0"/>
              <a:t>09/03/2021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460C80-E4A8-EC40-8820-E7D8EE2ECD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6AD8BD-3FD9-5647-A069-01A529C346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B5126-D344-C74A-AD70-0ECD7B48CEC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62588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9DF28A-B8FB-7646-A424-7AC259F8C6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D326C4-493C-F74B-9B75-FD2A54CC41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8D0FF7-5A34-4F40-ABE3-99A9F34F15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4622B8-33AC-F444-9DA7-09EECE65ED5C}" type="datetimeFigureOut">
              <a:rPr lang="en-GB" smtClean="0"/>
              <a:t>09/03/2021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B80FEA-236E-A149-B699-326191CB89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C33825-C4E8-5640-AF4E-0ABDA3A2AE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B5126-D344-C74A-AD70-0ECD7B48CEC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8329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B4DFFD-00BD-F242-952B-A7A00B3837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3EE408-E242-5B45-9700-AE1BB1D83E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D66972-7C8E-7C45-A680-D528F4C648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4622B8-33AC-F444-9DA7-09EECE65ED5C}" type="datetimeFigureOut">
              <a:rPr lang="en-GB" smtClean="0"/>
              <a:t>09/03/2021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E65E661-D321-DC41-BE94-065A52EBE0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9F3EEE-F430-3248-9273-F570872370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B5126-D344-C74A-AD70-0ECD7B48CEC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54646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DFB011-CC62-D247-8AF6-AEDA59FE24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7A25E0-FEE6-4B41-9AB0-7D12E1BFF23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768086C-76BC-3D41-9FE8-6E8BCCFCD9D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9D0F4F3-0B07-5042-BD4C-30EB2BDEF3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4622B8-33AC-F444-9DA7-09EECE65ED5C}" type="datetimeFigureOut">
              <a:rPr lang="en-GB" smtClean="0"/>
              <a:t>09/03/2021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0318110-A2B7-2940-9072-380A7ABFD5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A88826A-5710-DE4C-993D-14C630C9C1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B5126-D344-C74A-AD70-0ECD7B48CEC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84041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2C12FF-8209-5F4F-8599-EB56B3DC81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815228F-C94F-5544-992A-2760766ED0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6E4F02B-E3AB-FB43-A0CC-E46321BC2A7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9FC8583-19FD-2D43-AF93-CF1438B8EDE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B7A4F03-4C0B-FF4C-B6FD-B421E44D91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3CCF632-38BB-E743-AF5B-488D0D6B8C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4622B8-33AC-F444-9DA7-09EECE65ED5C}" type="datetimeFigureOut">
              <a:rPr lang="en-GB" smtClean="0"/>
              <a:t>09/03/2021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284C0A3-555B-054C-8E0C-1C541BA988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5DE7D1B-A500-1643-B1BC-35F334BF84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B5126-D344-C74A-AD70-0ECD7B48CEC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58730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0D8811-E62D-B241-91A3-5B64DB3850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88302EE-3B84-C94E-A5E7-4AC08A7FF6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4622B8-33AC-F444-9DA7-09EECE65ED5C}" type="datetimeFigureOut">
              <a:rPr lang="en-GB" smtClean="0"/>
              <a:t>09/03/2021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CE8ECE2-6106-024D-80F3-74324A9E38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3275E90-E508-4348-82F3-F125CEC87A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B5126-D344-C74A-AD70-0ECD7B48CEC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89341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6AA95F2-0C3D-4843-B884-3C1F4B14FB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4622B8-33AC-F444-9DA7-09EECE65ED5C}" type="datetimeFigureOut">
              <a:rPr lang="en-GB" smtClean="0"/>
              <a:t>09/03/2021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85D8E09-2E87-7F46-BA42-4A92B20CC7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6D9B7F8-2BDD-5940-B99D-5550C222CF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B5126-D344-C74A-AD70-0ECD7B48CEC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42612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788904-CCAF-A34B-92E1-2E905E58B9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DACC5D-7560-6049-BBD7-0EF5601BA6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4BB9AC2-1DEF-7043-BAB8-827F3565DF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A2AE38F-939D-844B-91A3-70083E5FAC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4622B8-33AC-F444-9DA7-09EECE65ED5C}" type="datetimeFigureOut">
              <a:rPr lang="en-GB" smtClean="0"/>
              <a:t>09/03/2021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1F96C6D-DE59-4242-B54C-1DD0C74C4A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1183EE9-D122-3242-9469-3433B36CE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B5126-D344-C74A-AD70-0ECD7B48CEC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46882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7940E7-67E5-D14D-95C4-AAB33024F7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2ADFFD6-35E3-E646-9E35-A22B002170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F11B00A-2035-6545-8A23-C824662B1E3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AF9873-472C-3E4A-BF68-72D9D04799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4622B8-33AC-F444-9DA7-09EECE65ED5C}" type="datetimeFigureOut">
              <a:rPr lang="en-GB" smtClean="0"/>
              <a:t>09/03/2021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322B0EC-73C0-BD44-82C1-84155B33E3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1A72CDE-7BBC-6B45-909B-62205D773A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B5126-D344-C74A-AD70-0ECD7B48CEC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77920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A97BE3F-A900-9B4F-B6F5-AED663F271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C807235-6AFF-1346-AFD5-EE27A9DC05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1CFA9A-5B86-8B4B-9499-DBE3CAA2896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4622B8-33AC-F444-9DA7-09EECE65ED5C}" type="datetimeFigureOut">
              <a:rPr lang="en-GB" smtClean="0"/>
              <a:t>09/03/2021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63B25C-DC77-D248-B239-CFA70F814A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33E80A-D912-0444-9A6A-31FA7946BE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9B5126-D344-C74A-AD70-0ECD7B48CEC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65598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amc.org/media/23616/download" TargetMode="External"/><Relationship Id="rId2" Type="http://schemas.openxmlformats.org/officeDocument/2006/relationships/hyperlink" Target="https://www.mededportal.org/doi/10.15766/mep_2374-8265.9248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svg"/><Relationship Id="rId5" Type="http://schemas.openxmlformats.org/officeDocument/2006/relationships/image" Target="../media/image1.png"/><Relationship Id="rId4" Type="http://schemas.openxmlformats.org/officeDocument/2006/relationships/hyperlink" Target="https://www.aamc.org/professional-development/affinity-groups/gwims/toolkit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DA191C-9F6A-5F43-9419-F0094A59AD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References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4764F1-8F28-1C45-92AB-39C8DB7624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Management-Time Management-</a:t>
            </a:r>
            <a:r>
              <a:rPr lang="en-GB" dirty="0" err="1"/>
              <a:t>Leadership.ppt</a:t>
            </a:r>
            <a:endParaRPr lang="en-GB" dirty="0"/>
          </a:p>
          <a:p>
            <a:r>
              <a:rPr lang="en-GB" dirty="0"/>
              <a:t>Work Life Integration </a:t>
            </a:r>
            <a:r>
              <a:rPr lang="en-GB" dirty="0" err="1"/>
              <a:t>Tips.doc</a:t>
            </a:r>
            <a:endParaRPr lang="en-GB" dirty="0"/>
          </a:p>
          <a:p>
            <a:r>
              <a:rPr lang="en-US" dirty="0">
                <a:hlinkClick r:id="rId2"/>
              </a:rPr>
              <a:t>Women in Medicine Wellness Workshop: Work-Life Integration | MedEdPORTAL</a:t>
            </a:r>
            <a:endParaRPr lang="en-US" dirty="0"/>
          </a:p>
          <a:p>
            <a:r>
              <a:rPr lang="en-US" u="sng" dirty="0">
                <a:hlinkClick r:id="rId3"/>
              </a:rPr>
              <a:t>https://www.aamc.org/media/23616/download</a:t>
            </a:r>
            <a:r>
              <a:rPr lang="en-US" u="sng" dirty="0"/>
              <a:t>  </a:t>
            </a:r>
          </a:p>
          <a:p>
            <a:r>
              <a:rPr lang="en-US" u="sng" dirty="0">
                <a:hlinkClick r:id="rId4"/>
              </a:rPr>
              <a:t>https://www.aamc.org/professional-development/affinity-groups/gwims/toolkit</a:t>
            </a:r>
            <a:endParaRPr lang="en-GB" dirty="0"/>
          </a:p>
          <a:p>
            <a:r>
              <a:rPr lang="en-GB" dirty="0" err="1"/>
              <a:t>TimeManagementOnlineTools.doc</a:t>
            </a:r>
            <a:endParaRPr lang="en-GB" dirty="0"/>
          </a:p>
          <a:p>
            <a:r>
              <a:rPr lang="en-GB" dirty="0"/>
              <a:t>Young Academicians Schedule 2019-2020.pdf</a:t>
            </a:r>
          </a:p>
        </p:txBody>
      </p:sp>
      <p:pic>
        <p:nvPicPr>
          <p:cNvPr id="6" name="Graphic 5" descr="Rating 3 Star with solid fill">
            <a:extLst>
              <a:ext uri="{FF2B5EF4-FFF2-40B4-BE49-F238E27FC236}">
                <a16:creationId xmlns:a16="http://schemas.microsoft.com/office/drawing/2014/main" id="{1E57BA7F-C171-EC48-9E07-4A1881CCC1A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39482" y="1661064"/>
            <a:ext cx="697424" cy="760826"/>
          </a:xfrm>
          <a:prstGeom prst="rect">
            <a:avLst/>
          </a:prstGeom>
        </p:spPr>
      </p:pic>
      <p:pic>
        <p:nvPicPr>
          <p:cNvPr id="7" name="Graphic 6" descr="Rating 3 Star with solid fill">
            <a:extLst>
              <a:ext uri="{FF2B5EF4-FFF2-40B4-BE49-F238E27FC236}">
                <a16:creationId xmlns:a16="http://schemas.microsoft.com/office/drawing/2014/main" id="{5B6A9510-402A-E043-8819-C5EE68A80AF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39482" y="3538600"/>
            <a:ext cx="697424" cy="760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21728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58</Words>
  <Application>Microsoft Macintosh PowerPoint</Application>
  <PresentationFormat>Widescreen</PresentationFormat>
  <Paragraphs>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References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Richard Finkel</dc:creator>
  <cp:lastModifiedBy>Richard Finkel</cp:lastModifiedBy>
  <cp:revision>2</cp:revision>
  <dcterms:created xsi:type="dcterms:W3CDTF">2021-03-09T16:23:08Z</dcterms:created>
  <dcterms:modified xsi:type="dcterms:W3CDTF">2021-03-09T16:24:18Z</dcterms:modified>
</cp:coreProperties>
</file>